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66" r:id="rId4"/>
  </p:sldMasterIdLst>
  <p:notesMasterIdLst>
    <p:notesMasterId r:id="rId6"/>
  </p:notesMasterIdLst>
  <p:handoutMasterIdLst>
    <p:handoutMasterId r:id="rId7"/>
  </p:handoutMasterIdLst>
  <p:sldIdLst>
    <p:sldId id="257" r:id="rId5"/>
  </p:sldIdLst>
  <p:sldSz cx="30275213" cy="42803763"/>
  <p:notesSz cx="6805613" cy="99441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3608" userDrawn="1">
          <p15:clr>
            <a:srgbClr val="A4A3A4"/>
          </p15:clr>
        </p15:guide>
        <p15:guide id="2" pos="10204" userDrawn="1">
          <p15:clr>
            <a:srgbClr val="A4A3A4"/>
          </p15:clr>
        </p15:guide>
        <p15:guide id="3" orient="horz" pos="13482" userDrawn="1">
          <p15:clr>
            <a:srgbClr val="A4A3A4"/>
          </p15:clr>
        </p15:guide>
        <p15:guide id="4" pos="95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32" userDrawn="1">
          <p15:clr>
            <a:srgbClr val="A4A3A4"/>
          </p15:clr>
        </p15:guide>
        <p15:guide id="2" pos="2144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5E4"/>
    <a:srgbClr val="FAEBCE"/>
    <a:srgbClr val="FDF6E7"/>
    <a:srgbClr val="F9E7C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B04F033-694C-4223-8D17-7C7E4BECCA2F}" v="4" dt="2022-01-12T21:59:21.72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013" autoAdjust="0"/>
    <p:restoredTop sz="93993" autoAdjust="0"/>
  </p:normalViewPr>
  <p:slideViewPr>
    <p:cSldViewPr>
      <p:cViewPr varScale="1">
        <p:scale>
          <a:sx n="13" d="100"/>
          <a:sy n="13" d="100"/>
        </p:scale>
        <p:origin x="2616" y="178"/>
      </p:cViewPr>
      <p:guideLst>
        <p:guide orient="horz" pos="13608"/>
        <p:guide pos="10204"/>
        <p:guide orient="horz" pos="13482"/>
        <p:guide pos="953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200" d="100"/>
        <a:sy n="200" d="100"/>
      </p:scale>
      <p:origin x="0" y="21390"/>
    </p:cViewPr>
  </p:sorterViewPr>
  <p:notesViewPr>
    <p:cSldViewPr>
      <p:cViewPr varScale="1">
        <p:scale>
          <a:sx n="86" d="100"/>
          <a:sy n="86" d="100"/>
        </p:scale>
        <p:origin x="-3174" y="-72"/>
      </p:cViewPr>
      <p:guideLst>
        <p:guide orient="horz" pos="3132"/>
        <p:guide pos="214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microsoft.com/office/2015/10/relationships/revisionInfo" Target="revisionInfo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עליונה 1"/>
          <p:cNvSpPr>
            <a:spLocks noGrp="1"/>
          </p:cNvSpPr>
          <p:nvPr>
            <p:ph type="hdr" sz="quarter"/>
          </p:nvPr>
        </p:nvSpPr>
        <p:spPr>
          <a:xfrm>
            <a:off x="3856514" y="0"/>
            <a:ext cx="2949099" cy="497205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 defTabSz="4320540" rtl="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he-IL"/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quarter" idx="1"/>
          </p:nvPr>
        </p:nvSpPr>
        <p:spPr>
          <a:xfrm>
            <a:off x="1576" y="0"/>
            <a:ext cx="2949099" cy="497205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 defTabSz="4320540" rtl="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0CCDB8D1-C1A3-4BEB-B785-2EA239C29069}" type="datetimeFigureOut">
              <a:rPr lang="he-IL"/>
              <a:pPr>
                <a:defRPr/>
              </a:pPr>
              <a:t>י'/שבט/תשפ"ב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2"/>
          </p:nvPr>
        </p:nvSpPr>
        <p:spPr>
          <a:xfrm>
            <a:off x="3856514" y="9445169"/>
            <a:ext cx="2949099" cy="497205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 defTabSz="4320540" rtl="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3"/>
          </p:nvPr>
        </p:nvSpPr>
        <p:spPr>
          <a:xfrm>
            <a:off x="1576" y="9445169"/>
            <a:ext cx="2949099" cy="497205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 defTabSz="4320540" rtl="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2C7176CE-B0DD-4CF5-A2DC-65F7FF2EA24D}" type="slidenum">
              <a:rPr lang="he-IL"/>
              <a:pPr>
                <a:defRPr/>
              </a:pPr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95456494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עליונה 1"/>
          <p:cNvSpPr>
            <a:spLocks noGrp="1"/>
          </p:cNvSpPr>
          <p:nvPr>
            <p:ph type="hdr" sz="quarter"/>
          </p:nvPr>
        </p:nvSpPr>
        <p:spPr>
          <a:xfrm>
            <a:off x="3856514" y="0"/>
            <a:ext cx="2949099" cy="497205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 defTabSz="4320540" rtl="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he-IL"/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idx="1"/>
          </p:nvPr>
        </p:nvSpPr>
        <p:spPr>
          <a:xfrm>
            <a:off x="1576" y="0"/>
            <a:ext cx="2949099" cy="497205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 defTabSz="4320540" rtl="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CAD0EF67-8DB2-49F6-B6ED-DD111C8C37A5}" type="datetimeFigureOut">
              <a:rPr lang="he-IL"/>
              <a:pPr>
                <a:defRPr/>
              </a:pPr>
              <a:t>י'/שבט/תשפ"ב</a:t>
            </a:fld>
            <a:endParaRPr lang="he-IL"/>
          </a:p>
        </p:txBody>
      </p:sp>
      <p:sp>
        <p:nvSpPr>
          <p:cNvPr id="4" name="מציין מיקום של תמונת שקופית 3"/>
          <p:cNvSpPr>
            <a:spLocks noGrp="1" noRot="1" noChangeAspect="1"/>
          </p:cNvSpPr>
          <p:nvPr>
            <p:ph type="sldImg" idx="2"/>
          </p:nvPr>
        </p:nvSpPr>
        <p:spPr>
          <a:xfrm>
            <a:off x="2084388" y="746125"/>
            <a:ext cx="2636837" cy="372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pPr lvl="0"/>
            <a:endParaRPr lang="he-IL" noProof="0"/>
          </a:p>
        </p:txBody>
      </p:sp>
      <p:sp>
        <p:nvSpPr>
          <p:cNvPr id="5" name="מציין מיקום של הערות 4"/>
          <p:cNvSpPr>
            <a:spLocks noGrp="1"/>
          </p:cNvSpPr>
          <p:nvPr>
            <p:ph type="body" sz="quarter" idx="3"/>
          </p:nvPr>
        </p:nvSpPr>
        <p:spPr>
          <a:xfrm>
            <a:off x="680562" y="4723448"/>
            <a:ext cx="5444490" cy="4474845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 noProof="0"/>
              <a:t>לחץ כדי לערוך סגנונות טקסט של תבנית בסיס</a:t>
            </a:r>
          </a:p>
          <a:p>
            <a:pPr lvl="1"/>
            <a:r>
              <a:rPr lang="he-IL" noProof="0"/>
              <a:t>רמה שנייה</a:t>
            </a:r>
          </a:p>
          <a:p>
            <a:pPr lvl="2"/>
            <a:r>
              <a:rPr lang="he-IL" noProof="0"/>
              <a:t>רמה שלישית</a:t>
            </a:r>
          </a:p>
          <a:p>
            <a:pPr lvl="3"/>
            <a:r>
              <a:rPr lang="he-IL" noProof="0"/>
              <a:t>רמה רביעית</a:t>
            </a:r>
          </a:p>
          <a:p>
            <a:pPr lvl="4"/>
            <a:r>
              <a:rPr lang="he-IL" noProof="0"/>
              <a:t>רמה חמישית</a:t>
            </a:r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4"/>
          </p:nvPr>
        </p:nvSpPr>
        <p:spPr>
          <a:xfrm>
            <a:off x="3856514" y="9445169"/>
            <a:ext cx="2949099" cy="497205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 defTabSz="4320540" rtl="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5"/>
          </p:nvPr>
        </p:nvSpPr>
        <p:spPr>
          <a:xfrm>
            <a:off x="1576" y="9445169"/>
            <a:ext cx="2949099" cy="497205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 defTabSz="4320540" rtl="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AB03035-6E0C-435E-AD8F-A6B1E027B070}" type="slidenum">
              <a:rPr lang="he-IL"/>
              <a:pPr>
                <a:defRPr/>
              </a:pPr>
              <a:t>‹#›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59895889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r" defTabSz="4174169" rtl="1" eaLnBrk="0" fontAlgn="base" hangingPunct="0">
      <a:spcBef>
        <a:spcPct val="30000"/>
      </a:spcBef>
      <a:spcAft>
        <a:spcPct val="0"/>
      </a:spcAft>
      <a:defRPr sz="5498" kern="1200">
        <a:solidFill>
          <a:schemeClr val="tx1"/>
        </a:solidFill>
        <a:latin typeface="+mn-lt"/>
        <a:ea typeface="+mn-ea"/>
        <a:cs typeface="+mn-cs"/>
      </a:defRPr>
    </a:lvl1pPr>
    <a:lvl2pPr marL="2086318" algn="r" defTabSz="4174169" rtl="1" eaLnBrk="0" fontAlgn="base" hangingPunct="0">
      <a:spcBef>
        <a:spcPct val="30000"/>
      </a:spcBef>
      <a:spcAft>
        <a:spcPct val="0"/>
      </a:spcAft>
      <a:defRPr sz="5498" kern="1200">
        <a:solidFill>
          <a:schemeClr val="tx1"/>
        </a:solidFill>
        <a:latin typeface="+mn-lt"/>
        <a:ea typeface="+mn-ea"/>
        <a:cs typeface="+mn-cs"/>
      </a:defRPr>
    </a:lvl2pPr>
    <a:lvl3pPr marL="4174169" algn="r" defTabSz="4174169" rtl="1" eaLnBrk="0" fontAlgn="base" hangingPunct="0">
      <a:spcBef>
        <a:spcPct val="30000"/>
      </a:spcBef>
      <a:spcAft>
        <a:spcPct val="0"/>
      </a:spcAft>
      <a:defRPr sz="5498" kern="1200">
        <a:solidFill>
          <a:schemeClr val="tx1"/>
        </a:solidFill>
        <a:latin typeface="+mn-lt"/>
        <a:ea typeface="+mn-ea"/>
        <a:cs typeface="+mn-cs"/>
      </a:defRPr>
    </a:lvl3pPr>
    <a:lvl4pPr marL="6262019" algn="r" defTabSz="4174169" rtl="1" eaLnBrk="0" fontAlgn="base" hangingPunct="0">
      <a:spcBef>
        <a:spcPct val="30000"/>
      </a:spcBef>
      <a:spcAft>
        <a:spcPct val="0"/>
      </a:spcAft>
      <a:defRPr sz="5498" kern="1200">
        <a:solidFill>
          <a:schemeClr val="tx1"/>
        </a:solidFill>
        <a:latin typeface="+mn-lt"/>
        <a:ea typeface="+mn-ea"/>
        <a:cs typeface="+mn-cs"/>
      </a:defRPr>
    </a:lvl4pPr>
    <a:lvl5pPr marL="8349872" algn="r" defTabSz="4174169" rtl="1" eaLnBrk="0" fontAlgn="base" hangingPunct="0">
      <a:spcBef>
        <a:spcPct val="30000"/>
      </a:spcBef>
      <a:spcAft>
        <a:spcPct val="0"/>
      </a:spcAft>
      <a:defRPr sz="5498" kern="1200">
        <a:solidFill>
          <a:schemeClr val="tx1"/>
        </a:solidFill>
        <a:latin typeface="+mn-lt"/>
        <a:ea typeface="+mn-ea"/>
        <a:cs typeface="+mn-cs"/>
      </a:defRPr>
    </a:lvl5pPr>
    <a:lvl6pPr marL="10437722" algn="r" defTabSz="4175088" rtl="1" eaLnBrk="1" latinLnBrk="0" hangingPunct="1">
      <a:defRPr sz="5498" kern="1200">
        <a:solidFill>
          <a:schemeClr val="tx1"/>
        </a:solidFill>
        <a:latin typeface="+mn-lt"/>
        <a:ea typeface="+mn-ea"/>
        <a:cs typeface="+mn-cs"/>
      </a:defRPr>
    </a:lvl6pPr>
    <a:lvl7pPr marL="12525267" algn="r" defTabSz="4175088" rtl="1" eaLnBrk="1" latinLnBrk="0" hangingPunct="1">
      <a:defRPr sz="5498" kern="1200">
        <a:solidFill>
          <a:schemeClr val="tx1"/>
        </a:solidFill>
        <a:latin typeface="+mn-lt"/>
        <a:ea typeface="+mn-ea"/>
        <a:cs typeface="+mn-cs"/>
      </a:defRPr>
    </a:lvl7pPr>
    <a:lvl8pPr marL="14612811" algn="r" defTabSz="4175088" rtl="1" eaLnBrk="1" latinLnBrk="0" hangingPunct="1">
      <a:defRPr sz="5498" kern="1200">
        <a:solidFill>
          <a:schemeClr val="tx1"/>
        </a:solidFill>
        <a:latin typeface="+mn-lt"/>
        <a:ea typeface="+mn-ea"/>
        <a:cs typeface="+mn-cs"/>
      </a:defRPr>
    </a:lvl8pPr>
    <a:lvl9pPr marL="16700356" algn="r" defTabSz="4175088" rtl="1" eaLnBrk="1" latinLnBrk="0" hangingPunct="1">
      <a:defRPr sz="549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מציין מיקום של תמונת שקופית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2084388" y="746125"/>
            <a:ext cx="2636837" cy="3729038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מציין מיקום של הערות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he-IL" dirty="0"/>
          </a:p>
        </p:txBody>
      </p:sp>
      <p:sp>
        <p:nvSpPr>
          <p:cNvPr id="16387" name="מציין מיקום של מספר שקופית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defTabSz="4319588" fontAlgn="base">
              <a:spcBef>
                <a:spcPct val="0"/>
              </a:spcBef>
              <a:spcAft>
                <a:spcPct val="0"/>
              </a:spcAft>
              <a:defRPr/>
            </a:pPr>
            <a:fld id="{45C73103-D578-4353-B7EB-976BA77D7D2D}" type="slidenum">
              <a:rPr lang="he-IL" smtClean="0"/>
              <a:pPr defTabSz="4319588"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he-IL"/>
          </a:p>
        </p:txBody>
      </p:sp>
    </p:spTree>
    <p:extLst>
      <p:ext uri="{BB962C8B-B14F-4D97-AF65-F5344CB8AC3E}">
        <p14:creationId xmlns:p14="http://schemas.microsoft.com/office/powerpoint/2010/main" val="17024278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70641" y="7005156"/>
            <a:ext cx="25733931" cy="14902051"/>
          </a:xfrm>
        </p:spPr>
        <p:txBody>
          <a:bodyPr anchor="b"/>
          <a:lstStyle>
            <a:lvl1pPr algn="ctr">
              <a:defRPr sz="1986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84402" y="22481887"/>
            <a:ext cx="22706410" cy="10334331"/>
          </a:xfrm>
        </p:spPr>
        <p:txBody>
          <a:bodyPr/>
          <a:lstStyle>
            <a:lvl1pPr marL="0" indent="0" algn="ctr">
              <a:buNone/>
              <a:defRPr sz="7946"/>
            </a:lvl1pPr>
            <a:lvl2pPr marL="1513743" indent="0" algn="ctr">
              <a:buNone/>
              <a:defRPr sz="6622"/>
            </a:lvl2pPr>
            <a:lvl3pPr marL="3027487" indent="0" algn="ctr">
              <a:buNone/>
              <a:defRPr sz="5960"/>
            </a:lvl3pPr>
            <a:lvl4pPr marL="4541230" indent="0" algn="ctr">
              <a:buNone/>
              <a:defRPr sz="5297"/>
            </a:lvl4pPr>
            <a:lvl5pPr marL="6054974" indent="0" algn="ctr">
              <a:buNone/>
              <a:defRPr sz="5297"/>
            </a:lvl5pPr>
            <a:lvl6pPr marL="7568717" indent="0" algn="ctr">
              <a:buNone/>
              <a:defRPr sz="5297"/>
            </a:lvl6pPr>
            <a:lvl7pPr marL="9082461" indent="0" algn="ctr">
              <a:buNone/>
              <a:defRPr sz="5297"/>
            </a:lvl7pPr>
            <a:lvl8pPr marL="10596204" indent="0" algn="ctr">
              <a:buNone/>
              <a:defRPr sz="5297"/>
            </a:lvl8pPr>
            <a:lvl9pPr marL="12109948" indent="0" algn="ctr">
              <a:buNone/>
              <a:defRPr sz="529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96235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236505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1665701" y="2278904"/>
            <a:ext cx="6528093" cy="3627421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081423" y="2278904"/>
            <a:ext cx="19205838" cy="36274211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5878274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205028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74505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65654" y="10671229"/>
            <a:ext cx="26112371" cy="17805173"/>
          </a:xfrm>
        </p:spPr>
        <p:txBody>
          <a:bodyPr anchor="b"/>
          <a:lstStyle>
            <a:lvl1pPr>
              <a:defRPr sz="1986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65654" y="28644846"/>
            <a:ext cx="26112371" cy="9363320"/>
          </a:xfrm>
        </p:spPr>
        <p:txBody>
          <a:bodyPr/>
          <a:lstStyle>
            <a:lvl1pPr marL="0" indent="0">
              <a:buNone/>
              <a:defRPr sz="7946">
                <a:solidFill>
                  <a:schemeClr val="tx1"/>
                </a:solidFill>
              </a:defRPr>
            </a:lvl1pPr>
            <a:lvl2pPr marL="1513743" indent="0">
              <a:buNone/>
              <a:defRPr sz="6622">
                <a:solidFill>
                  <a:schemeClr val="tx1">
                    <a:tint val="75000"/>
                  </a:schemeClr>
                </a:solidFill>
              </a:defRPr>
            </a:lvl2pPr>
            <a:lvl3pPr marL="3027487" indent="0">
              <a:buNone/>
              <a:defRPr sz="5960">
                <a:solidFill>
                  <a:schemeClr val="tx1">
                    <a:tint val="75000"/>
                  </a:schemeClr>
                </a:solidFill>
              </a:defRPr>
            </a:lvl3pPr>
            <a:lvl4pPr marL="4541230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4pPr>
            <a:lvl5pPr marL="6054974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5pPr>
            <a:lvl6pPr marL="7568717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6pPr>
            <a:lvl7pPr marL="9082461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7pPr>
            <a:lvl8pPr marL="10596204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8pPr>
            <a:lvl9pPr marL="12109948" indent="0">
              <a:buNone/>
              <a:defRPr sz="529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26121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081421" y="11394520"/>
            <a:ext cx="12866966" cy="2715859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326826" y="11394520"/>
            <a:ext cx="12866966" cy="2715859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643372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278913"/>
            <a:ext cx="26112371" cy="827341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5368" y="10492870"/>
            <a:ext cx="12807832" cy="5142393"/>
          </a:xfrm>
        </p:spPr>
        <p:txBody>
          <a:bodyPr anchor="b"/>
          <a:lstStyle>
            <a:lvl1pPr marL="0" indent="0">
              <a:buNone/>
              <a:defRPr sz="7946" b="1"/>
            </a:lvl1pPr>
            <a:lvl2pPr marL="1513743" indent="0">
              <a:buNone/>
              <a:defRPr sz="6622" b="1"/>
            </a:lvl2pPr>
            <a:lvl3pPr marL="3027487" indent="0">
              <a:buNone/>
              <a:defRPr sz="5960" b="1"/>
            </a:lvl3pPr>
            <a:lvl4pPr marL="4541230" indent="0">
              <a:buNone/>
              <a:defRPr sz="5297" b="1"/>
            </a:lvl4pPr>
            <a:lvl5pPr marL="6054974" indent="0">
              <a:buNone/>
              <a:defRPr sz="5297" b="1"/>
            </a:lvl5pPr>
            <a:lvl6pPr marL="7568717" indent="0">
              <a:buNone/>
              <a:defRPr sz="5297" b="1"/>
            </a:lvl6pPr>
            <a:lvl7pPr marL="9082461" indent="0">
              <a:buNone/>
              <a:defRPr sz="5297" b="1"/>
            </a:lvl7pPr>
            <a:lvl8pPr marL="10596204" indent="0">
              <a:buNone/>
              <a:defRPr sz="5297" b="1"/>
            </a:lvl8pPr>
            <a:lvl9pPr marL="12109948" indent="0">
              <a:buNone/>
              <a:defRPr sz="529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85368" y="15635264"/>
            <a:ext cx="12807832" cy="2299711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5326828" y="10492870"/>
            <a:ext cx="12870909" cy="5142393"/>
          </a:xfrm>
        </p:spPr>
        <p:txBody>
          <a:bodyPr anchor="b"/>
          <a:lstStyle>
            <a:lvl1pPr marL="0" indent="0">
              <a:buNone/>
              <a:defRPr sz="7946" b="1"/>
            </a:lvl1pPr>
            <a:lvl2pPr marL="1513743" indent="0">
              <a:buNone/>
              <a:defRPr sz="6622" b="1"/>
            </a:lvl2pPr>
            <a:lvl3pPr marL="3027487" indent="0">
              <a:buNone/>
              <a:defRPr sz="5960" b="1"/>
            </a:lvl3pPr>
            <a:lvl4pPr marL="4541230" indent="0">
              <a:buNone/>
              <a:defRPr sz="5297" b="1"/>
            </a:lvl4pPr>
            <a:lvl5pPr marL="6054974" indent="0">
              <a:buNone/>
              <a:defRPr sz="5297" b="1"/>
            </a:lvl5pPr>
            <a:lvl6pPr marL="7568717" indent="0">
              <a:buNone/>
              <a:defRPr sz="5297" b="1"/>
            </a:lvl6pPr>
            <a:lvl7pPr marL="9082461" indent="0">
              <a:buNone/>
              <a:defRPr sz="5297" b="1"/>
            </a:lvl7pPr>
            <a:lvl8pPr marL="10596204" indent="0">
              <a:buNone/>
              <a:defRPr sz="5297" b="1"/>
            </a:lvl8pPr>
            <a:lvl9pPr marL="12109948" indent="0">
              <a:buNone/>
              <a:defRPr sz="5297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5326828" y="15635264"/>
            <a:ext cx="12870909" cy="2299711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84063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43109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892743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853584"/>
            <a:ext cx="9764544" cy="9987545"/>
          </a:xfrm>
        </p:spPr>
        <p:txBody>
          <a:bodyPr anchor="b"/>
          <a:lstStyle>
            <a:lvl1pPr>
              <a:defRPr sz="1059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70909" y="6162959"/>
            <a:ext cx="15326827" cy="30418415"/>
          </a:xfrm>
        </p:spPr>
        <p:txBody>
          <a:bodyPr/>
          <a:lstStyle>
            <a:lvl1pPr>
              <a:defRPr sz="10595"/>
            </a:lvl1pPr>
            <a:lvl2pPr>
              <a:defRPr sz="9271"/>
            </a:lvl2pPr>
            <a:lvl3pPr>
              <a:defRPr sz="7946"/>
            </a:lvl3pPr>
            <a:lvl4pPr>
              <a:defRPr sz="6622"/>
            </a:lvl4pPr>
            <a:lvl5pPr>
              <a:defRPr sz="6622"/>
            </a:lvl5pPr>
            <a:lvl6pPr>
              <a:defRPr sz="6622"/>
            </a:lvl6pPr>
            <a:lvl7pPr>
              <a:defRPr sz="6622"/>
            </a:lvl7pPr>
            <a:lvl8pPr>
              <a:defRPr sz="6622"/>
            </a:lvl8pPr>
            <a:lvl9pPr>
              <a:defRPr sz="6622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12841129"/>
            <a:ext cx="9764544" cy="23789780"/>
          </a:xfrm>
        </p:spPr>
        <p:txBody>
          <a:bodyPr/>
          <a:lstStyle>
            <a:lvl1pPr marL="0" indent="0">
              <a:buNone/>
              <a:defRPr sz="5297"/>
            </a:lvl1pPr>
            <a:lvl2pPr marL="1513743" indent="0">
              <a:buNone/>
              <a:defRPr sz="4635"/>
            </a:lvl2pPr>
            <a:lvl3pPr marL="3027487" indent="0">
              <a:buNone/>
              <a:defRPr sz="3973"/>
            </a:lvl3pPr>
            <a:lvl4pPr marL="4541230" indent="0">
              <a:buNone/>
              <a:defRPr sz="3311"/>
            </a:lvl4pPr>
            <a:lvl5pPr marL="6054974" indent="0">
              <a:buNone/>
              <a:defRPr sz="3311"/>
            </a:lvl5pPr>
            <a:lvl6pPr marL="7568717" indent="0">
              <a:buNone/>
              <a:defRPr sz="3311"/>
            </a:lvl6pPr>
            <a:lvl7pPr marL="9082461" indent="0">
              <a:buNone/>
              <a:defRPr sz="3311"/>
            </a:lvl7pPr>
            <a:lvl8pPr marL="10596204" indent="0">
              <a:buNone/>
              <a:defRPr sz="3311"/>
            </a:lvl8pPr>
            <a:lvl9pPr marL="12109948" indent="0">
              <a:buNone/>
              <a:defRPr sz="331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07655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853584"/>
            <a:ext cx="9764544" cy="9987545"/>
          </a:xfrm>
        </p:spPr>
        <p:txBody>
          <a:bodyPr anchor="b"/>
          <a:lstStyle>
            <a:lvl1pPr>
              <a:defRPr sz="1059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870909" y="6162959"/>
            <a:ext cx="15326827" cy="30418415"/>
          </a:xfrm>
        </p:spPr>
        <p:txBody>
          <a:bodyPr anchor="t"/>
          <a:lstStyle>
            <a:lvl1pPr marL="0" indent="0">
              <a:buNone/>
              <a:defRPr sz="10595"/>
            </a:lvl1pPr>
            <a:lvl2pPr marL="1513743" indent="0">
              <a:buNone/>
              <a:defRPr sz="9271"/>
            </a:lvl2pPr>
            <a:lvl3pPr marL="3027487" indent="0">
              <a:buNone/>
              <a:defRPr sz="7946"/>
            </a:lvl3pPr>
            <a:lvl4pPr marL="4541230" indent="0">
              <a:buNone/>
              <a:defRPr sz="6622"/>
            </a:lvl4pPr>
            <a:lvl5pPr marL="6054974" indent="0">
              <a:buNone/>
              <a:defRPr sz="6622"/>
            </a:lvl5pPr>
            <a:lvl6pPr marL="7568717" indent="0">
              <a:buNone/>
              <a:defRPr sz="6622"/>
            </a:lvl6pPr>
            <a:lvl7pPr marL="9082461" indent="0">
              <a:buNone/>
              <a:defRPr sz="6622"/>
            </a:lvl7pPr>
            <a:lvl8pPr marL="10596204" indent="0">
              <a:buNone/>
              <a:defRPr sz="6622"/>
            </a:lvl8pPr>
            <a:lvl9pPr marL="12109948" indent="0">
              <a:buNone/>
              <a:defRPr sz="6622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12841129"/>
            <a:ext cx="9764544" cy="23789780"/>
          </a:xfrm>
        </p:spPr>
        <p:txBody>
          <a:bodyPr/>
          <a:lstStyle>
            <a:lvl1pPr marL="0" indent="0">
              <a:buNone/>
              <a:defRPr sz="5297"/>
            </a:lvl1pPr>
            <a:lvl2pPr marL="1513743" indent="0">
              <a:buNone/>
              <a:defRPr sz="4635"/>
            </a:lvl2pPr>
            <a:lvl3pPr marL="3027487" indent="0">
              <a:buNone/>
              <a:defRPr sz="3973"/>
            </a:lvl3pPr>
            <a:lvl4pPr marL="4541230" indent="0">
              <a:buNone/>
              <a:defRPr sz="3311"/>
            </a:lvl4pPr>
            <a:lvl5pPr marL="6054974" indent="0">
              <a:buNone/>
              <a:defRPr sz="3311"/>
            </a:lvl5pPr>
            <a:lvl6pPr marL="7568717" indent="0">
              <a:buNone/>
              <a:defRPr sz="3311"/>
            </a:lvl6pPr>
            <a:lvl7pPr marL="9082461" indent="0">
              <a:buNone/>
              <a:defRPr sz="3311"/>
            </a:lvl7pPr>
            <a:lvl8pPr marL="10596204" indent="0">
              <a:buNone/>
              <a:defRPr sz="3311"/>
            </a:lvl8pPr>
            <a:lvl9pPr marL="12109948" indent="0">
              <a:buNone/>
              <a:defRPr sz="331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75286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081421" y="2278913"/>
            <a:ext cx="26112371" cy="82734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1421" y="11394520"/>
            <a:ext cx="26112371" cy="2715859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081421" y="39672756"/>
            <a:ext cx="6811923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97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92CCDC-14E9-415E-8DA0-B92E710C6225}" type="datetimeFigureOut">
              <a:rPr lang="en-GB" smtClean="0"/>
              <a:t>12/01/2022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028665" y="39672756"/>
            <a:ext cx="10217884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97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1381869" y="39672756"/>
            <a:ext cx="6811923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97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61F132-8EDE-405C-8243-B706383DD44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33849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7" r:id="rId1"/>
    <p:sldLayoutId id="2147483768" r:id="rId2"/>
    <p:sldLayoutId id="2147483769" r:id="rId3"/>
    <p:sldLayoutId id="2147483770" r:id="rId4"/>
    <p:sldLayoutId id="2147483771" r:id="rId5"/>
    <p:sldLayoutId id="2147483772" r:id="rId6"/>
    <p:sldLayoutId id="2147483773" r:id="rId7"/>
    <p:sldLayoutId id="2147483774" r:id="rId8"/>
    <p:sldLayoutId id="2147483775" r:id="rId9"/>
    <p:sldLayoutId id="2147483776" r:id="rId10"/>
    <p:sldLayoutId id="2147483777" r:id="rId11"/>
    <p:sldLayoutId id="2147483778" r:id="rId12"/>
  </p:sldLayoutIdLst>
  <p:txStyles>
    <p:titleStyle>
      <a:lvl1pPr algn="l" defTabSz="3027487" rtl="0" eaLnBrk="1" latinLnBrk="0" hangingPunct="1">
        <a:lnSpc>
          <a:spcPct val="90000"/>
        </a:lnSpc>
        <a:spcBef>
          <a:spcPct val="0"/>
        </a:spcBef>
        <a:buNone/>
        <a:defRPr sz="1456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56872" indent="-756872" algn="l" defTabSz="3027487" rtl="0" eaLnBrk="1" latinLnBrk="0" hangingPunct="1">
        <a:lnSpc>
          <a:spcPct val="90000"/>
        </a:lnSpc>
        <a:spcBef>
          <a:spcPts val="3311"/>
        </a:spcBef>
        <a:buFont typeface="Arial" panose="020B0604020202020204" pitchFamily="34" charset="0"/>
        <a:buChar char="•"/>
        <a:defRPr sz="9271" kern="1200">
          <a:solidFill>
            <a:schemeClr val="tx1"/>
          </a:solidFill>
          <a:latin typeface="+mn-lt"/>
          <a:ea typeface="+mn-ea"/>
          <a:cs typeface="+mn-cs"/>
        </a:defRPr>
      </a:lvl1pPr>
      <a:lvl2pPr marL="2270615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7946" kern="1200">
          <a:solidFill>
            <a:schemeClr val="tx1"/>
          </a:solidFill>
          <a:latin typeface="+mn-lt"/>
          <a:ea typeface="+mn-ea"/>
          <a:cs typeface="+mn-cs"/>
        </a:defRPr>
      </a:lvl2pPr>
      <a:lvl3pPr marL="3784359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6622" kern="1200">
          <a:solidFill>
            <a:schemeClr val="tx1"/>
          </a:solidFill>
          <a:latin typeface="+mn-lt"/>
          <a:ea typeface="+mn-ea"/>
          <a:cs typeface="+mn-cs"/>
        </a:defRPr>
      </a:lvl3pPr>
      <a:lvl4pPr marL="5298102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4pPr>
      <a:lvl5pPr marL="6811846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5pPr>
      <a:lvl6pPr marL="8325589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6pPr>
      <a:lvl7pPr marL="9839333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7pPr>
      <a:lvl8pPr marL="11353076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8pPr>
      <a:lvl9pPr marL="12866820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1pPr>
      <a:lvl2pPr marL="1513743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2pPr>
      <a:lvl3pPr marL="3027487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3pPr>
      <a:lvl4pPr marL="4541230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4pPr>
      <a:lvl5pPr marL="6054974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5pPr>
      <a:lvl6pPr marL="7568717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6pPr>
      <a:lvl7pPr marL="9082461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7pPr>
      <a:lvl8pPr marL="10596204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8pPr>
      <a:lvl9pPr marL="12109948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221907" y="614196"/>
            <a:ext cx="29566573" cy="3833802"/>
          </a:xfrm>
          <a:prstGeom prst="roundRect">
            <a:avLst>
              <a:gd name="adj" fmla="val 11532"/>
            </a:avLst>
          </a:prstGeom>
          <a:noFill/>
          <a:ln>
            <a:solidFill>
              <a:schemeClr val="accent1">
                <a:lumMod val="50000"/>
              </a:schemeClr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767"/>
          </a:p>
        </p:txBody>
      </p:sp>
      <p:sp>
        <p:nvSpPr>
          <p:cNvPr id="15361" name="TextBox 6"/>
          <p:cNvSpPr txBox="1">
            <a:spLocks noChangeArrowheads="1"/>
          </p:cNvSpPr>
          <p:nvPr/>
        </p:nvSpPr>
        <p:spPr bwMode="auto">
          <a:xfrm>
            <a:off x="1062293" y="908798"/>
            <a:ext cx="27867719" cy="3165435"/>
          </a:xfrm>
          <a:prstGeom prst="rect">
            <a:avLst/>
          </a:prstGeom>
          <a:noFill/>
          <a:ln>
            <a:noFill/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lIns="86815" tIns="43411" rIns="86815" bIns="43411">
            <a:spAutoFit/>
          </a:bodyPr>
          <a:lstStyle/>
          <a:p>
            <a:pPr algn="ctr" rtl="0" hangingPunct="0"/>
            <a:r>
              <a:rPr lang="en-US" sz="8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Poster title, Times New Roman 80</a:t>
            </a:r>
          </a:p>
          <a:p>
            <a:pPr algn="ctr" hangingPunct="0"/>
            <a:r>
              <a:rPr lang="en-GB" sz="6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Author 1, Author 2, Author 3 60-point Times New Roman, centred</a:t>
            </a:r>
          </a:p>
          <a:p>
            <a:pPr algn="ctr" hangingPunct="0"/>
            <a:r>
              <a:rPr lang="en-GB" sz="6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affiliation and full mailing address in 60-point Times New Roman, centred, italicized</a:t>
            </a:r>
          </a:p>
        </p:txBody>
      </p:sp>
      <p:sp>
        <p:nvSpPr>
          <p:cNvPr id="37" name="TextBox 6"/>
          <p:cNvSpPr txBox="1">
            <a:spLocks noChangeArrowheads="1"/>
          </p:cNvSpPr>
          <p:nvPr/>
        </p:nvSpPr>
        <p:spPr bwMode="auto">
          <a:xfrm>
            <a:off x="1062107" y="4447998"/>
            <a:ext cx="27867719" cy="2889975"/>
          </a:xfrm>
          <a:prstGeom prst="rect">
            <a:avLst/>
          </a:prstGeom>
          <a:noFill/>
          <a:ln>
            <a:noFill/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lIns="86815" tIns="43411" rIns="86815" bIns="43411">
            <a:spAutoFit/>
          </a:bodyPr>
          <a:lstStyle/>
          <a:p>
            <a:pPr algn="just" rtl="0" hangingPunct="0"/>
            <a:r>
              <a:rPr lang="en-GB" sz="6070" dirty="0">
                <a:latin typeface="Times New Roman" panose="02020603050405020304" pitchFamily="18" charset="0"/>
                <a:cs typeface="Times New Roman" panose="02020603050405020304" pitchFamily="18" charset="0"/>
              </a:rPr>
              <a:t>You are free to style your poster as you wish. </a:t>
            </a:r>
          </a:p>
          <a:p>
            <a:pPr algn="just" hangingPunct="0"/>
            <a:r>
              <a:rPr lang="en-US" sz="607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only requirement is that the poster will be in portrait format: 36”x48” for US and A0 for non-US participants.</a:t>
            </a:r>
          </a:p>
        </p:txBody>
      </p:sp>
    </p:spTree>
    <p:extLst>
      <p:ext uri="{BB962C8B-B14F-4D97-AF65-F5344CB8AC3E}">
        <p14:creationId xmlns:p14="http://schemas.microsoft.com/office/powerpoint/2010/main" val="36016757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ערכת נושא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8461321C1F54446BFD4E987FDA88BEF" ma:contentTypeVersion="14" ma:contentTypeDescription="Create a new document." ma:contentTypeScope="" ma:versionID="cb09cc9535307bedc52678cc23b6eeb8">
  <xsd:schema xmlns:xsd="http://www.w3.org/2001/XMLSchema" xmlns:xs="http://www.w3.org/2001/XMLSchema" xmlns:p="http://schemas.microsoft.com/office/2006/metadata/properties" xmlns:ns2="849846e1-bda1-47e0-aa50-8d0330532529" xmlns:ns3="c0bc0778-b2ef-4fff-b38e-f356b7192932" targetNamespace="http://schemas.microsoft.com/office/2006/metadata/properties" ma:root="true" ma:fieldsID="989ef599b6b94892ac1f872390c11aad" ns2:_="" ns3:_="">
    <xsd:import namespace="849846e1-bda1-47e0-aa50-8d0330532529"/>
    <xsd:import namespace="c0bc0778-b2ef-4fff-b38e-f356b7192932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LengthInSeconds" minOccurs="0"/>
                <xsd:element ref="ns2:Preview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49846e1-bda1-47e0-aa50-8d033053252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4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5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Preview" ma:index="21" nillable="true" ma:displayName="Preview" ma:format="Thumbnail" ma:internalName="Preview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0bc0778-b2ef-4fff-b38e-f356b7192932" elementFormDefault="qualified">
    <xsd:import namespace="http://schemas.microsoft.com/office/2006/documentManagement/types"/>
    <xsd:import namespace="http://schemas.microsoft.com/office/infopath/2007/PartnerControls"/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review xmlns="849846e1-bda1-47e0-aa50-8d0330532529" xsi:nil="true"/>
  </documentManagement>
</p:properties>
</file>

<file path=customXml/itemProps1.xml><?xml version="1.0" encoding="utf-8"?>
<ds:datastoreItem xmlns:ds="http://schemas.openxmlformats.org/officeDocument/2006/customXml" ds:itemID="{24644961-07E6-4D8E-A587-BBBB229DF427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8E6B3EE8-5BC0-4F1B-8605-F7632FFB98E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849846e1-bda1-47e0-aa50-8d0330532529"/>
    <ds:schemaRef ds:uri="c0bc0778-b2ef-4fff-b38e-f356b719293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0D45808C-47AA-45AB-A34B-C8E075366DBC}">
  <ds:schemaRefs>
    <ds:schemaRef ds:uri="http://schemas.microsoft.com/office/2006/metadata/properties"/>
    <ds:schemaRef ds:uri="http://schemas.microsoft.com/office/infopath/2007/PartnerControls"/>
    <ds:schemaRef ds:uri="849846e1-bda1-47e0-aa50-8d0330532529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3921</TotalTime>
  <Words>72</Words>
  <Application>Microsoft Office PowerPoint</Application>
  <PresentationFormat>Custom</PresentationFormat>
  <Paragraphs>6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שקופית 1</dc:title>
  <dc:creator>adam</dc:creator>
  <cp:lastModifiedBy>Janet Davis</cp:lastModifiedBy>
  <cp:revision>145</cp:revision>
  <cp:lastPrinted>2018-11-16T12:53:52Z</cp:lastPrinted>
  <dcterms:created xsi:type="dcterms:W3CDTF">2010-03-24T06:07:16Z</dcterms:created>
  <dcterms:modified xsi:type="dcterms:W3CDTF">2022-01-12T21:59:30Z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0x010100C8461321C1F54446BFD4E987FDA88BEF</vt:lpwstr>
  </property>
</Properties>
</file>